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259" r:id="rId53"/>
    <p:sldId id="321" r:id="rId54"/>
    <p:sldId id="261" r:id="rId55"/>
    <p:sldId id="262" r:id="rId56"/>
    <p:sldId id="263" r:id="rId57"/>
    <p:sldId id="264" r:id="rId58"/>
    <p:sldId id="265" r:id="rId59"/>
    <p:sldId id="266" r:id="rId60"/>
    <p:sldId id="267" r:id="rId61"/>
    <p:sldId id="268" r:id="rId62"/>
    <p:sldId id="269" r:id="rId63"/>
    <p:sldId id="270" r:id="rId64"/>
    <p:sldId id="271" r:id="rId65"/>
    <p:sldId id="272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604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presProps" Target="presProps.xml"  /><Relationship Id="rId68" Type="http://schemas.openxmlformats.org/officeDocument/2006/relationships/viewProps" Target="viewProps.xml"  /><Relationship Id="rId69" Type="http://schemas.openxmlformats.org/officeDocument/2006/relationships/theme" Target="theme/theme1.xml"  /><Relationship Id="rId7" Type="http://schemas.openxmlformats.org/officeDocument/2006/relationships/slide" Target="slides/slide5.xml"  /><Relationship Id="rId70" Type="http://schemas.openxmlformats.org/officeDocument/2006/relationships/tableStyles" Target="tableStyles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/>
              <a:t>2009-03-26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184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5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515330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18716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hyperlink" Target="https://github.com/notecoding/system" TargetMode="External"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0.png"  /><Relationship Id="rId3" Type="http://schemas.openxmlformats.org/officeDocument/2006/relationships/image" Target="../media/image61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4.png"  /><Relationship Id="rId3" Type="http://schemas.openxmlformats.org/officeDocument/2006/relationships/image" Target="../media/image6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9.png"  /><Relationship Id="rId3" Type="http://schemas.openxmlformats.org/officeDocument/2006/relationships/image" Target="../media/image7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Relationship Id="rId4" Type="http://schemas.openxmlformats.org/officeDocument/2006/relationships/image" Target="../media/image7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Relationship Id="rId5" Type="http://schemas.openxmlformats.org/officeDocument/2006/relationships/image" Target="../media/image81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2.png"  /><Relationship Id="rId3" Type="http://schemas.openxmlformats.org/officeDocument/2006/relationships/image" Target="../media/image83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4.png"  /><Relationship Id="rId3" Type="http://schemas.openxmlformats.org/officeDocument/2006/relationships/image" Target="../media/image85.png"  /><Relationship Id="rId4" Type="http://schemas.openxmlformats.org/officeDocument/2006/relationships/image" Target="../media/image8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7.png"  /><Relationship Id="rId3" Type="http://schemas.openxmlformats.org/officeDocument/2006/relationships/image" Target="../media/image88.png"  /><Relationship Id="rId4" Type="http://schemas.openxmlformats.org/officeDocument/2006/relationships/image" Target="../media/image89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Relationship Id="rId4" Type="http://schemas.openxmlformats.org/officeDocument/2006/relationships/image" Target="../media/image9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3.png"  /><Relationship Id="rId3" Type="http://schemas.openxmlformats.org/officeDocument/2006/relationships/image" Target="../media/image94.png"  /><Relationship Id="rId4" Type="http://schemas.openxmlformats.org/officeDocument/2006/relationships/image" Target="../media/image95.png"  /><Relationship Id="rId5" Type="http://schemas.openxmlformats.org/officeDocument/2006/relationships/image" Target="../media/image9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7.png"  /><Relationship Id="rId3" Type="http://schemas.openxmlformats.org/officeDocument/2006/relationships/image" Target="../media/image98.png"  /><Relationship Id="rId4" Type="http://schemas.openxmlformats.org/officeDocument/2006/relationships/image" Target="../media/image99.png"  /><Relationship Id="rId5" Type="http://schemas.openxmlformats.org/officeDocument/2006/relationships/image" Target="../media/image10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2.png"  /><Relationship Id="rId3" Type="http://schemas.openxmlformats.org/officeDocument/2006/relationships/image" Target="../media/image103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4.png"  /><Relationship Id="rId3" Type="http://schemas.openxmlformats.org/officeDocument/2006/relationships/image" Target="../media/image10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6.png"  /><Relationship Id="rId3" Type="http://schemas.openxmlformats.org/officeDocument/2006/relationships/image" Target="../media/image107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8.png"  /><Relationship Id="rId3" Type="http://schemas.openxmlformats.org/officeDocument/2006/relationships/image" Target="../media/image109.png"  /><Relationship Id="rId4" Type="http://schemas.openxmlformats.org/officeDocument/2006/relationships/image" Target="../media/image11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1.png"  /><Relationship Id="rId3" Type="http://schemas.openxmlformats.org/officeDocument/2006/relationships/image" Target="../media/image112.png"  /><Relationship Id="rId4" Type="http://schemas.openxmlformats.org/officeDocument/2006/relationships/image" Target="../media/image113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6.png"  /><Relationship Id="rId3" Type="http://schemas.openxmlformats.org/officeDocument/2006/relationships/image" Target="../media/image117.png"  /><Relationship Id="rId4" Type="http://schemas.openxmlformats.org/officeDocument/2006/relationships/image" Target="../media/image118.png"  /><Relationship Id="rId5" Type="http://schemas.openxmlformats.org/officeDocument/2006/relationships/image" Target="../media/image11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0.png"  /><Relationship Id="rId3" Type="http://schemas.openxmlformats.org/officeDocument/2006/relationships/image" Target="../media/image121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2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3.png"  /><Relationship Id="rId3" Type="http://schemas.openxmlformats.org/officeDocument/2006/relationships/image" Target="../media/image124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7.png"  /><Relationship Id="rId4" Type="http://schemas.openxmlformats.org/officeDocument/2006/relationships/image" Target="../media/image128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9.png"  /><Relationship Id="rId3" Type="http://schemas.openxmlformats.org/officeDocument/2006/relationships/image" Target="../media/image13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1.png"  /><Relationship Id="rId3" Type="http://schemas.openxmlformats.org/officeDocument/2006/relationships/image" Target="../media/image13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3.png"  /><Relationship Id="rId3" Type="http://schemas.openxmlformats.org/officeDocument/2006/relationships/image" Target="../media/image134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5.png"  /><Relationship Id="rId3" Type="http://schemas.openxmlformats.org/officeDocument/2006/relationships/image" Target="../media/image13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7.png"  /><Relationship Id="rId3" Type="http://schemas.openxmlformats.org/officeDocument/2006/relationships/image" Target="../media/image138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9.png"  /><Relationship Id="rId3" Type="http://schemas.openxmlformats.org/officeDocument/2006/relationships/image" Target="../media/image140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1.png"  /><Relationship Id="rId3" Type="http://schemas.openxmlformats.org/officeDocument/2006/relationships/image" Target="../media/image142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3.png"  /><Relationship Id="rId3" Type="http://schemas.openxmlformats.org/officeDocument/2006/relationships/image" Target="../media/image144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시스템 프로그래밍</a:t>
            </a:r>
            <a:br>
              <a:rPr lang="ko-KR" altLang="en-US"/>
            </a:br>
            <a:r>
              <a:rPr lang="ko-KR" altLang="en-US"/>
              <a:t>깃허브 및 명령어</a:t>
            </a:r>
            <a:r>
              <a:rPr lang="en-US" altLang="ko-KR"/>
              <a:t>50</a:t>
            </a:r>
            <a:r>
              <a:rPr lang="ko-KR" altLang="en-US"/>
              <a:t>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lvl="0">
              <a:defRPr/>
            </a:pPr>
            <a:r>
              <a:rPr lang="en-US" altLang="ko-KR">
                <a:hlinkClick r:id="rId2"/>
              </a:rPr>
              <a:t>https://github.com/notecoding/system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2021963016</a:t>
            </a:r>
            <a:r>
              <a:rPr lang="ko-KR" altLang="en-US"/>
              <a:t> 김용효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14318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clear.c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5918905" y="1678114"/>
            <a:ext cx="4918750" cy="25896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37993" y="4872244"/>
            <a:ext cx="6284846" cy="18243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73923" y="2519991"/>
            <a:ext cx="3590843" cy="2967431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7335274" y="1201378"/>
            <a:ext cx="2386372" cy="35881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화면 지우기</a:t>
            </a: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7492353" y="4386622"/>
            <a:ext cx="1771856" cy="36014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지워진 모습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994620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cp.c</a:t>
            </a:r>
            <a:endParaRPr lang="en-US" altLang="ko-KR"/>
          </a:p>
        </p:txBody>
      </p:sp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485993" y="0"/>
            <a:ext cx="4706007" cy="19147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5800" y="3428999"/>
            <a:ext cx="3845494" cy="26000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04637" y="3176117"/>
            <a:ext cx="3586292" cy="2852961"/>
          </a:xfrm>
          <a:prstGeom prst="rect">
            <a:avLst/>
          </a:prstGeom>
        </p:spPr>
      </p:pic>
      <p:sp>
        <p:nvSpPr>
          <p:cNvPr id="8" name="가로 글상자 7"/>
          <p:cNvSpPr txBox="1"/>
          <p:nvPr/>
        </p:nvSpPr>
        <p:spPr>
          <a:xfrm>
            <a:off x="7714225" y="2266540"/>
            <a:ext cx="2591211" cy="36045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복사</a:t>
            </a:r>
            <a:endParaRPr lang="ko-KR" altLang="en-US"/>
          </a:p>
        </p:txBody>
      </p:sp>
      <p:cxnSp>
        <p:nvCxnSpPr>
          <p:cNvPr id="9" name="화살표 8"/>
          <p:cNvCxnSpPr/>
          <p:nvPr/>
        </p:nvCxnSpPr>
        <p:spPr>
          <a:xfrm>
            <a:off x="5542935" y="4602598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43893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cut.c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256637" y="0"/>
            <a:ext cx="3325759" cy="25911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0084" y="3562526"/>
            <a:ext cx="4079450" cy="29375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4087" y="3811329"/>
            <a:ext cx="4042823" cy="2688768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583902" y="503131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8113662" y="2911781"/>
            <a:ext cx="3021372" cy="36670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텍스트 필드 추출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07706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date(-u).c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5312" y="2120232"/>
            <a:ext cx="4534532" cy="3553321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8390192" y="2120232"/>
            <a:ext cx="2529759" cy="36388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7" name="가로 글상자 6"/>
          <p:cNvSpPr txBox="1"/>
          <p:nvPr/>
        </p:nvSpPr>
        <p:spPr>
          <a:xfrm>
            <a:off x="6730999" y="1774927"/>
            <a:ext cx="3139152" cy="90921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현재 날짜와 시간 출력</a:t>
            </a:r>
            <a:br>
              <a:rPr lang="ko-KR" altLang="en-US"/>
            </a:br>
            <a:endParaRPr lang="en-US" altLang="ko-KR"/>
          </a:p>
          <a:p>
            <a:pPr lvl="0">
              <a:defRPr/>
            </a:pPr>
            <a:r>
              <a:rPr lang="en-US" altLang="ko-KR"/>
              <a:t>-u</a:t>
            </a:r>
            <a:r>
              <a:rPr lang="ko-KR" altLang="en-US"/>
              <a:t>옵션 사용시 </a:t>
            </a:r>
            <a:r>
              <a:rPr lang="en-US" altLang="ko-KR"/>
              <a:t>UTC</a:t>
            </a:r>
            <a:r>
              <a:rPr lang="ko-KR" altLang="en-US"/>
              <a:t>시간 출력</a:t>
            </a:r>
            <a:endParaRPr lang="ko-KR" altLang="en-US"/>
          </a:p>
        </p:txBody>
      </p:sp>
      <p:pic>
        <p:nvPicPr>
          <p:cNvPr id="8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447704" y="3429000"/>
            <a:ext cx="4871400" cy="10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1427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df.c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792914" y="1417638"/>
            <a:ext cx="8973802" cy="971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3429000"/>
            <a:ext cx="4845808" cy="287563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95158" y="3551904"/>
            <a:ext cx="5001970" cy="2316880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747774" y="4435709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4436806" y="2655733"/>
            <a:ext cx="4158226" cy="36178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시스템 디스크 공간 사용량 표시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759588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dirname.c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656473" y="2836207"/>
            <a:ext cx="4925923" cy="11855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05218" y="2134605"/>
            <a:ext cx="4163040" cy="3774376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075944" y="4632428"/>
            <a:ext cx="4506452" cy="36199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경로에서 디렉토리 경로만 추출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978550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du.c</a:t>
            </a:r>
            <a:endParaRPr lang="en-US" altLang="ko-KR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239696" y="1417638"/>
            <a:ext cx="8147083" cy="10924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28096" y="3429000"/>
            <a:ext cx="3760674" cy="29480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73376" y="3429000"/>
            <a:ext cx="3823673" cy="3079063"/>
          </a:xfrm>
          <a:prstGeom prst="rect">
            <a:avLst/>
          </a:prstGeom>
        </p:spPr>
      </p:pic>
      <p:cxnSp>
        <p:nvCxnSpPr>
          <p:cNvPr id="7" name="화살표 6"/>
          <p:cNvCxnSpPr/>
          <p:nvPr/>
        </p:nvCxnSpPr>
        <p:spPr>
          <a:xfrm>
            <a:off x="5616786" y="496853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가로 글상자 7"/>
          <p:cNvSpPr txBox="1"/>
          <p:nvPr/>
        </p:nvSpPr>
        <p:spPr>
          <a:xfrm>
            <a:off x="4365112" y="2829846"/>
            <a:ext cx="3410564" cy="35912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디스크 사용량 표시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024279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echo.c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3027137"/>
            <a:ext cx="5745816" cy="10904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7186" y="1964181"/>
            <a:ext cx="4430770" cy="3467559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6761725" y="1805652"/>
            <a:ext cx="2458065" cy="36414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텍스트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803276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factor.c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750359" y="182336"/>
            <a:ext cx="3950028" cy="13276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69266" y="2866735"/>
            <a:ext cx="5290574" cy="2718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7904" y="1612295"/>
            <a:ext cx="3267341" cy="4498040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4416321" y="4226119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8840840" y="1815894"/>
            <a:ext cx="2161048" cy="3659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소인수분해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4490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find.c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765256" y="286845"/>
            <a:ext cx="4037550" cy="11307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20077" y="2649160"/>
            <a:ext cx="4073146" cy="32602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01206" y="2787081"/>
            <a:ext cx="4042680" cy="2984361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747774" y="427926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8574549" y="1682749"/>
            <a:ext cx="1905000" cy="3672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64751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1907495"/>
            <a:ext cx="10972798" cy="4214327"/>
          </a:xfrm>
        </p:spPr>
        <p:txBody>
          <a:bodyPr/>
          <a:p>
            <a:pPr lvl="0">
              <a:defRPr/>
            </a:pPr>
            <a:r>
              <a:rPr lang="ko-KR" altLang="en-US"/>
              <a:t>시스템 프로그래밍 명령어 </a:t>
            </a:r>
            <a:r>
              <a:rPr lang="en-US" altLang="ko-KR"/>
              <a:t>50</a:t>
            </a:r>
            <a:r>
              <a:rPr lang="ko-KR" altLang="en-US"/>
              <a:t>개</a:t>
            </a:r>
            <a:br>
              <a:rPr lang="ko-KR" altLang="en-US"/>
            </a:br>
            <a:r>
              <a:rPr lang="ko-KR" altLang="en-US"/>
              <a:t>명령어</a:t>
            </a:r>
            <a:r>
              <a:rPr lang="en-US" altLang="ko-KR"/>
              <a:t>43</a:t>
            </a:r>
            <a:r>
              <a:rPr lang="ko-KR" altLang="en-US"/>
              <a:t> </a:t>
            </a:r>
            <a:r>
              <a:rPr lang="en-US" altLang="ko-KR"/>
              <a:t>+</a:t>
            </a:r>
            <a:r>
              <a:rPr lang="ko-KR" altLang="en-US"/>
              <a:t> 옵션</a:t>
            </a:r>
            <a:r>
              <a:rPr lang="en-US" altLang="ko-KR"/>
              <a:t>7</a:t>
            </a:r>
            <a:r>
              <a:rPr lang="ko-KR" altLang="en-US"/>
              <a:t> </a:t>
            </a:r>
            <a:r>
              <a:rPr lang="en-US" altLang="ko-KR"/>
              <a:t>=</a:t>
            </a:r>
            <a:r>
              <a:rPr lang="ko-KR" altLang="en-US"/>
              <a:t> </a:t>
            </a:r>
            <a:r>
              <a:rPr lang="en-US" altLang="ko-KR"/>
              <a:t>50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510200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free.c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573071" y="1417638"/>
            <a:ext cx="7592484" cy="1276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3016" y="3973898"/>
            <a:ext cx="3656693" cy="23925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08094" y="3429000"/>
            <a:ext cx="4682614" cy="3127186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245919" y="4908409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3883741" y="2850330"/>
            <a:ext cx="2485572" cy="36721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메모리 사용량 표시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62416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grep.c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361677" y="2325448"/>
            <a:ext cx="4450920" cy="31596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4335" y="1415646"/>
            <a:ext cx="5303155" cy="4979206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8420919" y="1415646"/>
            <a:ext cx="2150806" cy="36362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패턴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724481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head.c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6034" y="1417638"/>
            <a:ext cx="5069966" cy="5103394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8175112" y="1235311"/>
            <a:ext cx="2570726" cy="36465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파일의 처음 몇줄 출력</a:t>
            </a:r>
            <a:endParaRPr lang="ko-KR" altLang="en-US"/>
          </a:p>
        </p:txBody>
      </p:sp>
      <p:pic>
        <p:nvPicPr>
          <p:cNvPr id="6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7358105" y="1599965"/>
            <a:ext cx="384626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25822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id.c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474227" y="3160534"/>
            <a:ext cx="5717773" cy="15358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2221" y="1660977"/>
            <a:ext cx="5673779" cy="4534956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529871" y="2051459"/>
            <a:ext cx="2355645" cy="3659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사용자 </a:t>
            </a:r>
            <a:r>
              <a:rPr lang="en-US" altLang="ko-KR"/>
              <a:t>id</a:t>
            </a:r>
            <a:r>
              <a:rPr lang="ko-KR" altLang="en-US"/>
              <a:t> 정보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873625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ln(-s).c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599" y="1417638"/>
            <a:ext cx="6139656" cy="14195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97717" y="3812522"/>
            <a:ext cx="4224733" cy="2391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39331" y="3066009"/>
            <a:ext cx="3638792" cy="3457516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6096000" y="5008240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1958256" y="3067665"/>
            <a:ext cx="2601452" cy="3613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심볼릭링크 및 하드링크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289182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ls(-l,-a).c</a:t>
            </a:r>
            <a:endParaRPr lang="en-US" altLang="ko-KR"/>
          </a:p>
        </p:txBody>
      </p:sp>
      <p:sp>
        <p:nvSpPr>
          <p:cNvPr id="4" name="가로 글상자 3"/>
          <p:cNvSpPr txBox="1"/>
          <p:nvPr/>
        </p:nvSpPr>
        <p:spPr>
          <a:xfrm>
            <a:off x="8175112" y="2665975"/>
            <a:ext cx="3407284" cy="22755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디렉토리 내의 파일 목록을 나열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-l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상세 정보 표시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-a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숨김 파일 포함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pic>
        <p:nvPicPr>
          <p:cNvPr id="6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97531" y="3018224"/>
            <a:ext cx="632548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7815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47851" y="662705"/>
            <a:ext cx="3999835" cy="57561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99704" y="975207"/>
            <a:ext cx="4102287" cy="5443669"/>
          </a:xfrm>
          <a:prstGeom prst="rect">
            <a:avLst/>
          </a:prstGeom>
        </p:spPr>
      </p:pic>
      <p:cxnSp>
        <p:nvCxnSpPr>
          <p:cNvPr id="8" name="화살표 7"/>
          <p:cNvCxnSpPr/>
          <p:nvPr/>
        </p:nvCxnSpPr>
        <p:spPr>
          <a:xfrm>
            <a:off x="5573662" y="3429000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가로 글상자 8"/>
          <p:cNvSpPr txBox="1"/>
          <p:nvPr/>
        </p:nvSpPr>
        <p:spPr>
          <a:xfrm>
            <a:off x="5047686" y="195221"/>
            <a:ext cx="3902178" cy="46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/>
              <a:t>ls(-l,-a).c</a:t>
            </a:r>
            <a:r>
              <a:rPr lang="ko-KR" altLang="en-US" sz="2500" b="1"/>
              <a:t> </a:t>
            </a:r>
            <a:r>
              <a:rPr lang="en-US" altLang="ko-KR" sz="2500" b="1"/>
              <a:t>(</a:t>
            </a:r>
            <a:r>
              <a:rPr lang="ko-KR" altLang="en-US" sz="2500" b="1"/>
              <a:t>계속</a:t>
            </a:r>
            <a:r>
              <a:rPr lang="en-US" altLang="ko-KR" sz="2500" b="1"/>
              <a:t>)</a:t>
            </a:r>
            <a:endParaRPr lang="en-US" altLang="ko-KR" sz="2500" b="1"/>
          </a:p>
        </p:txBody>
      </p:sp>
    </p:spTree>
    <p:extLst>
      <p:ext uri="{BB962C8B-B14F-4D97-AF65-F5344CB8AC3E}">
        <p14:creationId xmlns:p14="http://schemas.microsoft.com/office/powerpoint/2010/main" val="862240072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8887" y="495830"/>
            <a:ext cx="4513680" cy="5866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53208" y="1408470"/>
            <a:ext cx="4393135" cy="4450940"/>
          </a:xfrm>
          <a:prstGeom prst="rect">
            <a:avLst/>
          </a:prstGeom>
        </p:spPr>
      </p:pic>
      <p:cxnSp>
        <p:nvCxnSpPr>
          <p:cNvPr id="8" name="화살표 7"/>
          <p:cNvCxnSpPr/>
          <p:nvPr/>
        </p:nvCxnSpPr>
        <p:spPr>
          <a:xfrm>
            <a:off x="5583903" y="3633941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가로 글상자 8"/>
          <p:cNvSpPr txBox="1"/>
          <p:nvPr/>
        </p:nvSpPr>
        <p:spPr>
          <a:xfrm>
            <a:off x="5932129" y="261018"/>
            <a:ext cx="3902178" cy="46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/>
              <a:t>ls(-l,-a).c</a:t>
            </a:r>
            <a:r>
              <a:rPr lang="ko-KR" altLang="en-US" sz="2500" b="1"/>
              <a:t> </a:t>
            </a:r>
            <a:r>
              <a:rPr lang="en-US" altLang="ko-KR" sz="2500" b="1"/>
              <a:t>(</a:t>
            </a:r>
            <a:r>
              <a:rPr lang="ko-KR" altLang="en-US" sz="2500" b="1"/>
              <a:t>계속</a:t>
            </a:r>
            <a:r>
              <a:rPr lang="en-US" altLang="ko-KR" sz="2500" b="1"/>
              <a:t>)</a:t>
            </a:r>
            <a:endParaRPr lang="en-US" altLang="ko-KR" sz="2500" b="1"/>
          </a:p>
        </p:txBody>
      </p:sp>
    </p:spTree>
    <p:extLst>
      <p:ext uri="{BB962C8B-B14F-4D97-AF65-F5344CB8AC3E}">
        <p14:creationId xmlns:p14="http://schemas.microsoft.com/office/powerpoint/2010/main" val="999510897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mkdir.c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53864" y="3429000"/>
            <a:ext cx="5154320" cy="11638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713017"/>
            <a:ext cx="6068830" cy="4654291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8144388" y="2532830"/>
            <a:ext cx="3256936" cy="3608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디렉토리 생성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487190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mv.c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911412"/>
            <a:ext cx="5829276" cy="4143457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611806" y="2327991"/>
            <a:ext cx="2591212" cy="36567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이동</a:t>
            </a:r>
            <a:r>
              <a:rPr lang="en-US" altLang="ko-KR"/>
              <a:t>/</a:t>
            </a:r>
            <a:r>
              <a:rPr lang="ko-KR" altLang="en-US"/>
              <a:t>이름변경</a:t>
            </a:r>
            <a:endParaRPr lang="ko-KR" altLang="en-US"/>
          </a:p>
        </p:txBody>
      </p:sp>
      <p:pic>
        <p:nvPicPr>
          <p:cNvPr id="6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765242" y="3429000"/>
            <a:ext cx="4653051" cy="116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1178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basename.c</a:t>
            </a:r>
            <a:endParaRPr lang="en-US" altLang="ko-KR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3429000"/>
            <a:ext cx="5703151" cy="971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4878" y="1899009"/>
            <a:ext cx="4448808" cy="3729957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6935838" y="1899009"/>
            <a:ext cx="3953388" cy="36603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파일경로에서 파일명만 추출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70143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od(-x).c</a:t>
            </a: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143" y="2500767"/>
            <a:ext cx="4153034" cy="39308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21993" y="2500767"/>
            <a:ext cx="3670054" cy="4089197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8892048" y="1908020"/>
            <a:ext cx="2949677" cy="11854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내용을 </a:t>
            </a:r>
            <a:r>
              <a:rPr lang="en-US" altLang="ko-KR"/>
              <a:t>8</a:t>
            </a:r>
            <a:r>
              <a:rPr lang="ko-KR" altLang="en-US"/>
              <a:t>진수로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-x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파일 내용을 </a:t>
            </a:r>
            <a:r>
              <a:rPr lang="en-US" altLang="ko-KR"/>
              <a:t>16</a:t>
            </a:r>
            <a:r>
              <a:rPr lang="ko-KR" altLang="en-US"/>
              <a:t>진수로 출력</a:t>
            </a:r>
            <a:endParaRPr lang="ko-KR" altLang="en-US"/>
          </a:p>
        </p:txBody>
      </p:sp>
      <p:cxnSp>
        <p:nvCxnSpPr>
          <p:cNvPr id="8" name="화살표 7"/>
          <p:cNvCxnSpPr/>
          <p:nvPr/>
        </p:nvCxnSpPr>
        <p:spPr>
          <a:xfrm>
            <a:off x="4416323" y="4105071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28794" y="0"/>
            <a:ext cx="4163206" cy="19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1597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pwd.c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653448" y="3932307"/>
            <a:ext cx="3019846" cy="7335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5148" y="2217417"/>
            <a:ext cx="4610851" cy="3429779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653448" y="3063014"/>
            <a:ext cx="2918952" cy="36598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현재 작업 디렉토리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094791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rm.c</a:t>
            </a:r>
            <a:endParaRPr lang="en-US" altLang="ko-KR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985183" y="3817182"/>
            <a:ext cx="4143953" cy="9145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1415" y="2003964"/>
            <a:ext cx="5443090" cy="454096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7366000" y="2502104"/>
            <a:ext cx="2683388" cy="36301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삭제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94772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rmdir.c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600891" y="3429000"/>
            <a:ext cx="4296374" cy="141942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774598"/>
            <a:ext cx="4923050" cy="4210588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6894872" y="2235814"/>
            <a:ext cx="2837016" cy="362606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빈 디렉토리 삭제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360930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seq.c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515886" y="1956497"/>
            <a:ext cx="2676113" cy="2945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4820" y="2354718"/>
            <a:ext cx="4065458" cy="32182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11325" y="2215602"/>
            <a:ext cx="4004561" cy="3280910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9515886" y="1394778"/>
            <a:ext cx="1229953" cy="3654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수열 생성</a:t>
            </a:r>
            <a:endParaRPr lang="ko-KR" altLang="en-US"/>
          </a:p>
        </p:txBody>
      </p:sp>
      <p:cxnSp>
        <p:nvCxnSpPr>
          <p:cNvPr id="7" name="화살표 6"/>
          <p:cNvCxnSpPr/>
          <p:nvPr/>
        </p:nvCxnSpPr>
        <p:spPr>
          <a:xfrm>
            <a:off x="4548583" y="4036835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916122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shred(-n).c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767150" y="1417638"/>
            <a:ext cx="3424850" cy="12083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96389" y="2625955"/>
            <a:ext cx="3295611" cy="16060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7684" y="2021796"/>
            <a:ext cx="3627212" cy="3922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89840" y="2332058"/>
            <a:ext cx="3677309" cy="3214547"/>
          </a:xfrm>
          <a:prstGeom prst="rect">
            <a:avLst/>
          </a:prstGeom>
        </p:spPr>
      </p:pic>
      <p:cxnSp>
        <p:nvCxnSpPr>
          <p:cNvPr id="11" name="화살표 10"/>
          <p:cNvCxnSpPr/>
          <p:nvPr/>
        </p:nvCxnSpPr>
        <p:spPr>
          <a:xfrm>
            <a:off x="4180758" y="398302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가로 글상자 11"/>
          <p:cNvSpPr txBox="1"/>
          <p:nvPr/>
        </p:nvSpPr>
        <p:spPr>
          <a:xfrm>
            <a:off x="9076405" y="4531187"/>
            <a:ext cx="2980401" cy="145813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파일을 복구 불가능하게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덮어쓰고 삭제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-n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 </a:t>
            </a:r>
            <a:r>
              <a:rPr lang="en-US" altLang="ko-KR"/>
              <a:t>n</a:t>
            </a:r>
            <a:r>
              <a:rPr lang="ko-KR" altLang="en-US"/>
              <a:t>번 덮어쓰고 삭제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05825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2977" y="1804737"/>
            <a:ext cx="4531618" cy="4084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90079" y="2327314"/>
            <a:ext cx="5072926" cy="2648548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399548" y="3846763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p>
            <a:pPr lvl="0">
              <a:defRPr/>
            </a:pPr>
            <a:r>
              <a:rPr lang="en-US" altLang="ko-KR"/>
              <a:t>shred(-n).c(</a:t>
            </a:r>
            <a:r>
              <a:rPr lang="ko-KR" altLang="en-US"/>
              <a:t>계속</a:t>
            </a:r>
            <a:r>
              <a:rPr lang="en-US" altLang="ko-KR"/>
              <a:t>)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3512955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sort.c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162136" y="401404"/>
            <a:ext cx="3812627" cy="20324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5163" y="2853794"/>
            <a:ext cx="3765467" cy="34395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51050" y="2619613"/>
            <a:ext cx="3798409" cy="3907930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4846484" y="4187006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10068450" y="2853794"/>
            <a:ext cx="1650374" cy="36375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텍스트 정렬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47000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stat.c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311098" y="274638"/>
            <a:ext cx="4596822" cy="19367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2506580"/>
            <a:ext cx="4364825" cy="4167603"/>
          </a:xfrm>
          <a:prstGeom prst="rect">
            <a:avLst/>
          </a:prstGeom>
        </p:spPr>
      </p:pic>
      <p:cxnSp>
        <p:nvCxnSpPr>
          <p:cNvPr id="7" name="화살표 6"/>
          <p:cNvCxnSpPr/>
          <p:nvPr/>
        </p:nvCxnSpPr>
        <p:spPr>
          <a:xfrm>
            <a:off x="5133259" y="4279184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가로 글상자 7"/>
          <p:cNvSpPr txBox="1"/>
          <p:nvPr/>
        </p:nvSpPr>
        <p:spPr>
          <a:xfrm>
            <a:off x="2849306" y="1417638"/>
            <a:ext cx="3656373" cy="6378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또는 디렉토리의 상태 정보를 보여주는 명령어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5936" y="2211411"/>
            <a:ext cx="4555726" cy="435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30169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tail.c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827799" y="274638"/>
            <a:ext cx="5080122" cy="1498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872" y="2225497"/>
            <a:ext cx="4813995" cy="402958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2225497"/>
            <a:ext cx="4936036" cy="3831734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286887" y="4141364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1310878" y="1417638"/>
            <a:ext cx="2877984" cy="36163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파일의 마지막 몇 줄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458474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bc.c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720304" y="1884229"/>
            <a:ext cx="4143953" cy="18766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9032" y="2021296"/>
            <a:ext cx="5292657" cy="3889765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8959351" y="1417638"/>
            <a:ext cx="1618225" cy="36086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간단한 계산기</a:t>
            </a:r>
            <a:endParaRPr lang="ko-KR" altLang="en-US"/>
          </a:p>
        </p:txBody>
      </p:sp>
      <p:sp>
        <p:nvSpPr>
          <p:cNvPr id="8" name="가로 글상자 7"/>
          <p:cNvSpPr txBox="1"/>
          <p:nvPr/>
        </p:nvSpPr>
        <p:spPr>
          <a:xfrm>
            <a:off x="8534312" y="4119808"/>
            <a:ext cx="2468305" cy="36579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인자 없을 시 대화형 </a:t>
            </a:r>
            <a:r>
              <a:rPr lang="en-US" altLang="ko-KR"/>
              <a:t>UI</a:t>
            </a: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20304" y="4485599"/>
            <a:ext cx="3982005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5675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tee(-a).c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282102" y="274638"/>
            <a:ext cx="4716301" cy="9185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42202" y="1468596"/>
            <a:ext cx="4640194" cy="10782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599" y="2284525"/>
            <a:ext cx="4195297" cy="4184314"/>
          </a:xfrm>
          <a:prstGeom prst="rect">
            <a:avLst/>
          </a:prstGeom>
        </p:spPr>
      </p:pic>
      <p:cxnSp>
        <p:nvCxnSpPr>
          <p:cNvPr id="7" name="화살표 6"/>
          <p:cNvCxnSpPr/>
          <p:nvPr/>
        </p:nvCxnSpPr>
        <p:spPr>
          <a:xfrm>
            <a:off x="5133259" y="4279184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가로 글상자 7"/>
          <p:cNvSpPr txBox="1"/>
          <p:nvPr/>
        </p:nvSpPr>
        <p:spPr>
          <a:xfrm>
            <a:off x="1251564" y="274638"/>
            <a:ext cx="2806290" cy="145700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표준 입력을 파일과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표준 출력에 동시에 출력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-a</a:t>
            </a:r>
            <a:endParaRPr lang="en-US" altLang="ko-KR"/>
          </a:p>
          <a:p>
            <a:pPr lvl="0">
              <a:defRPr/>
            </a:pPr>
            <a:r>
              <a:rPr lang="ko-KR" altLang="en-US"/>
              <a:t>기존 파일뒤에 덧붙임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307556" y="2704467"/>
            <a:ext cx="4492541" cy="376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48563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time.c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676520" y="0"/>
            <a:ext cx="4515480" cy="1267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28974" y="1417638"/>
            <a:ext cx="4760298" cy="34358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52033" y="4674965"/>
            <a:ext cx="3743966" cy="18655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98354" y="1267001"/>
            <a:ext cx="5106112" cy="3181794"/>
          </a:xfrm>
          <a:prstGeom prst="rect">
            <a:avLst/>
          </a:prstGeom>
        </p:spPr>
      </p:pic>
      <p:cxnSp>
        <p:nvCxnSpPr>
          <p:cNvPr id="8" name="화살표 7"/>
          <p:cNvCxnSpPr/>
          <p:nvPr/>
        </p:nvCxnSpPr>
        <p:spPr>
          <a:xfrm>
            <a:off x="5747774" y="3135587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화살표 8"/>
          <p:cNvCxnSpPr/>
          <p:nvPr/>
        </p:nvCxnSpPr>
        <p:spPr>
          <a:xfrm rot="10800000" flipV="1">
            <a:off x="6444225" y="4970411"/>
            <a:ext cx="1618226" cy="77839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가로 글상자 9"/>
          <p:cNvSpPr txBox="1"/>
          <p:nvPr/>
        </p:nvSpPr>
        <p:spPr>
          <a:xfrm>
            <a:off x="2116469" y="274638"/>
            <a:ext cx="2722064" cy="36163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명령어 실행 시간을 기록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488708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sleep.c</a:t>
            </a:r>
            <a:endParaRPr lang="en-US" altLang="ko-KR"/>
          </a:p>
        </p:txBody>
      </p:sp>
      <p:pic>
        <p:nvPicPr>
          <p:cNvPr id="3" name="그림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175768" y="1600200"/>
            <a:ext cx="5840460" cy="4525963"/>
          </a:xfrm>
          <a:prstGeom prst="rect">
            <a:avLst/>
          </a:prstGeom>
        </p:spPr>
      </p:pic>
      <p:sp>
        <p:nvSpPr>
          <p:cNvPr id="4" name="가로 글상자 3"/>
          <p:cNvSpPr txBox="1"/>
          <p:nvPr/>
        </p:nvSpPr>
        <p:spPr>
          <a:xfrm>
            <a:off x="9088694" y="2358717"/>
            <a:ext cx="3103306" cy="360558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지정된 시간만큼 대기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876655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touch.c</a:t>
            </a:r>
            <a:endParaRPr lang="en-US" altLang="ko-KR"/>
          </a:p>
        </p:txBody>
      </p:sp>
      <p:sp>
        <p:nvSpPr>
          <p:cNvPr id="5" name="가로 글상자 4"/>
          <p:cNvSpPr txBox="1"/>
          <p:nvPr/>
        </p:nvSpPr>
        <p:spPr>
          <a:xfrm>
            <a:off x="6966564" y="1918314"/>
            <a:ext cx="3103308" cy="365781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빈 파일 생성 또는 시간 갱신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55728" y="3099201"/>
            <a:ext cx="4877480" cy="1581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8067" y="1106128"/>
            <a:ext cx="4798891" cy="5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44749"/>
      </p:ext>
    </p:extLst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tr.c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465797" y="3329506"/>
            <a:ext cx="5353797" cy="9621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7077" y="1417638"/>
            <a:ext cx="4217103" cy="4785895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6956322" y="1949040"/>
            <a:ext cx="2662902" cy="36363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문자 변환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96936"/>
      </p:ext>
    </p:extLst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uniq.c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356864" y="3103556"/>
            <a:ext cx="4420216" cy="29722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3481" y="1417638"/>
            <a:ext cx="5382519" cy="5120105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8599109" y="2205088"/>
            <a:ext cx="1935726" cy="36168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중복 줄 제거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114138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uptime.c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30735" y="274638"/>
            <a:ext cx="4715533" cy="4096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4466" y="2384323"/>
            <a:ext cx="4643792" cy="35176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30735" y="2384323"/>
            <a:ext cx="4605406" cy="3233583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6825303" y="1053905"/>
            <a:ext cx="5120965" cy="36373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시스템 가동시간과 부하 평균 시간을 구함</a:t>
            </a:r>
            <a:endParaRPr lang="ko-KR" altLang="en-US"/>
          </a:p>
        </p:txBody>
      </p:sp>
      <p:cxnSp>
        <p:nvCxnSpPr>
          <p:cNvPr id="8" name="화살표 7"/>
          <p:cNvCxnSpPr/>
          <p:nvPr/>
        </p:nvCxnSpPr>
        <p:spPr>
          <a:xfrm>
            <a:off x="6096000" y="385252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467456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wc.c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855001" y="274638"/>
            <a:ext cx="3877216" cy="25911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7494" y="2865799"/>
            <a:ext cx="4115374" cy="3329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44226" y="3429000"/>
            <a:ext cx="4477749" cy="2506927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399548" y="4530524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4139790" y="1570218"/>
            <a:ext cx="2458064" cy="36145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단어</a:t>
            </a:r>
            <a:r>
              <a:rPr lang="en-US" altLang="ko-KR"/>
              <a:t>,</a:t>
            </a:r>
            <a:r>
              <a:rPr lang="ko-KR" altLang="en-US"/>
              <a:t> 줄</a:t>
            </a:r>
            <a:r>
              <a:rPr lang="en-US" altLang="ko-KR"/>
              <a:t>,</a:t>
            </a:r>
            <a:r>
              <a:rPr lang="ko-KR" altLang="en-US"/>
              <a:t> 문자 수 세기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517505"/>
      </p:ext>
    </p:extLst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whoami.c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096000" y="3863180"/>
            <a:ext cx="4858428" cy="12193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0719" y="2812903"/>
            <a:ext cx="4358496" cy="3319926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243096" y="2812903"/>
            <a:ext cx="3711332" cy="36654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현재 사용자명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82827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xxd.c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383" y="1167517"/>
            <a:ext cx="4239789" cy="3530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50127" y="1624536"/>
            <a:ext cx="4515302" cy="40730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06495" y="5124139"/>
            <a:ext cx="3517059" cy="1733861"/>
          </a:xfrm>
          <a:prstGeom prst="rect">
            <a:avLst/>
          </a:prstGeom>
        </p:spPr>
      </p:pic>
      <p:cxnSp>
        <p:nvCxnSpPr>
          <p:cNvPr id="7" name="화살표 6"/>
          <p:cNvCxnSpPr/>
          <p:nvPr/>
        </p:nvCxnSpPr>
        <p:spPr>
          <a:xfrm>
            <a:off x="5420032" y="3281008"/>
            <a:ext cx="1603523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화살표 7"/>
          <p:cNvCxnSpPr/>
          <p:nvPr/>
        </p:nvCxnSpPr>
        <p:spPr>
          <a:xfrm rot="10800000" flipV="1">
            <a:off x="7150919" y="5820492"/>
            <a:ext cx="1392903" cy="337984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가로 글상자 8"/>
          <p:cNvSpPr txBox="1"/>
          <p:nvPr/>
        </p:nvSpPr>
        <p:spPr>
          <a:xfrm>
            <a:off x="1958258" y="274638"/>
            <a:ext cx="2857500" cy="6378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바이너리 파일을 16진수(hex) 덤프 형태로 출력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522613" y="96605"/>
            <a:ext cx="4170330" cy="14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8162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570" y="1786030"/>
            <a:ext cx="4686655" cy="4052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67587" y="1898692"/>
            <a:ext cx="4426103" cy="3827660"/>
          </a:xfrm>
          <a:prstGeom prst="rect">
            <a:avLst/>
          </a:prstGeom>
        </p:spPr>
      </p:pic>
      <p:cxnSp>
        <p:nvCxnSpPr>
          <p:cNvPr id="7" name="화살표 6"/>
          <p:cNvCxnSpPr/>
          <p:nvPr/>
        </p:nvCxnSpPr>
        <p:spPr>
          <a:xfrm>
            <a:off x="5522451" y="381252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가로 글상자 7"/>
          <p:cNvSpPr txBox="1"/>
          <p:nvPr/>
        </p:nvSpPr>
        <p:spPr>
          <a:xfrm>
            <a:off x="2163097" y="207910"/>
            <a:ext cx="4537177" cy="36168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       </a:t>
            </a:r>
            <a:r>
              <a:rPr lang="en-US" altLang="ko-KR"/>
              <a:t>‘</a:t>
            </a:r>
            <a:r>
              <a:rPr lang="ko-KR" altLang="en-US"/>
              <a:t>                </a:t>
            </a:r>
            <a:r>
              <a:rPr lang="en-US" altLang="ko-KR"/>
              <a:t>‘</a:t>
            </a:r>
            <a:r>
              <a:rPr lang="ko-KR" altLang="en-US"/>
              <a:t>  화살표 방향 순서로 읽음</a:t>
            </a:r>
            <a:endParaRPr lang="ko-KR" altLang="en-US"/>
          </a:p>
        </p:txBody>
      </p:sp>
      <p:cxnSp>
        <p:nvCxnSpPr>
          <p:cNvPr id="9" name="화살표 8"/>
          <p:cNvCxnSpPr/>
          <p:nvPr/>
        </p:nvCxnSpPr>
        <p:spPr>
          <a:xfrm>
            <a:off x="2695677" y="388752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가로 글상자 9"/>
          <p:cNvSpPr txBox="1"/>
          <p:nvPr/>
        </p:nvSpPr>
        <p:spPr>
          <a:xfrm>
            <a:off x="4139790" y="873636"/>
            <a:ext cx="3902178" cy="46748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500" b="1"/>
              <a:t>bc.c</a:t>
            </a:r>
            <a:r>
              <a:rPr lang="ko-KR" altLang="en-US" sz="2500" b="1"/>
              <a:t> </a:t>
            </a:r>
            <a:r>
              <a:rPr lang="en-US" altLang="ko-KR" sz="2500" b="1"/>
              <a:t>(</a:t>
            </a:r>
            <a:r>
              <a:rPr lang="ko-KR" altLang="en-US" sz="2500" b="1"/>
              <a:t>계속</a:t>
            </a:r>
            <a:r>
              <a:rPr lang="en-US" altLang="ko-KR" sz="2500" b="1"/>
              <a:t>)</a:t>
            </a:r>
            <a:endParaRPr lang="en-US" altLang="ko-KR" sz="2500" b="1"/>
          </a:p>
        </p:txBody>
      </p:sp>
    </p:spTree>
    <p:extLst>
      <p:ext uri="{BB962C8B-B14F-4D97-AF65-F5344CB8AC3E}">
        <p14:creationId xmlns:p14="http://schemas.microsoft.com/office/powerpoint/2010/main" val="580381230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yes.c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327351" y="1691818"/>
            <a:ext cx="2912121" cy="34743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17638"/>
            <a:ext cx="5133148" cy="5166180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8108719" y="5482508"/>
            <a:ext cx="3130752" cy="365064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지정된 문자열을 무한히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138042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1984887"/>
            <a:ext cx="10972798" cy="2587113"/>
          </a:xfrm>
        </p:spPr>
        <p:txBody>
          <a:bodyPr/>
          <a:p>
            <a:pPr lvl="0">
              <a:defRPr/>
            </a:pPr>
            <a:r>
              <a:rPr lang="ko-KR" altLang="en-US"/>
              <a:t>깃허브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36498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main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3497551" y="1417638"/>
            <a:ext cx="519689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44679"/>
      </p:ext>
    </p:extLst>
  </p:cSld>
  <p:clrMapOvr>
    <a:masterClrMapping/>
  </p:clrMapOvr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0314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995005" y="1906705"/>
            <a:ext cx="3972479" cy="38105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473522"/>
            <a:ext cx="7687747" cy="267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95512"/>
      </p:ext>
    </p:extLst>
  </p:cSld>
  <p:clrMapOvr>
    <a:masterClrMapping/>
  </p:clrMapOvr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0321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94790" y="846138"/>
            <a:ext cx="3525727" cy="59567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2216473"/>
            <a:ext cx="7288596" cy="24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3858"/>
      </p:ext>
    </p:extLst>
  </p:cSld>
  <p:clrMapOvr>
    <a:masterClrMapping/>
  </p:clrMapOvr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0328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35275" y="2156537"/>
            <a:ext cx="3801005" cy="3372320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>
            <a:fillRect/>
          </a:stretch>
        </p:blipFill>
        <p:spPr>
          <a:xfrm>
            <a:off x="1238156" y="2718635"/>
            <a:ext cx="5843724" cy="224812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7807652" y="1417638"/>
            <a:ext cx="3328628" cy="63785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/>
              <a:t>0329</a:t>
            </a:r>
            <a:r>
              <a:rPr lang="ko-KR" altLang="en-US"/>
              <a:t>로 되어있는 제목은 제목을 잘못지어서 그렇습니다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378992"/>
      </p:ext>
    </p:extLst>
  </p:cSld>
  <p:clrMapOvr>
    <a:masterClrMapping/>
  </p:clrMapOvr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0404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76496" y="846138"/>
            <a:ext cx="4305901" cy="5534797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779446" y="2862206"/>
            <a:ext cx="6115423" cy="18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9902"/>
      </p:ext>
    </p:extLst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0411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36069" y="1923633"/>
            <a:ext cx="4391637" cy="4124901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504792" y="2769106"/>
            <a:ext cx="6703534" cy="194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7936"/>
      </p:ext>
    </p:extLst>
  </p:cSld>
  <p:clrMapOvr>
    <a:masterClrMapping/>
  </p:clrMapOvr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0418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19286" y="1581847"/>
            <a:ext cx="4563111" cy="42963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4347" y="2599180"/>
            <a:ext cx="6380243" cy="165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63359"/>
      </p:ext>
    </p:extLst>
  </p:cSld>
  <p:clrMapOvr>
    <a:masterClrMapping/>
  </p:clrMapOvr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0502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23470" y="1092701"/>
            <a:ext cx="4629796" cy="5287112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263139" y="1978785"/>
            <a:ext cx="6697223" cy="290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60602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cal.c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9181680" y="0"/>
            <a:ext cx="3010320" cy="1705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2626988"/>
            <a:ext cx="4621682" cy="37086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49916" y="2626987"/>
            <a:ext cx="4809578" cy="3708673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594145" y="4481325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9534622" y="1920293"/>
            <a:ext cx="2304435" cy="363802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달력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569330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0509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7979" y="0"/>
            <a:ext cx="4328623" cy="6858000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752986" y="1752846"/>
            <a:ext cx="6669911" cy="33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513"/>
      </p:ext>
    </p:extLst>
  </p:cSld>
  <p:clrMapOvr>
    <a:masterClrMapping/>
  </p:clrMapOvr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0516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37618" y="189569"/>
            <a:ext cx="4096321" cy="6668430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500076" y="1166018"/>
            <a:ext cx="4595923" cy="4525963"/>
          </a:xfrm>
          <a:prstGeom prst="rect">
            <a:avLst/>
          </a:prstGeom>
        </p:spPr>
      </p:pic>
      <p:sp>
        <p:nvSpPr>
          <p:cNvPr id="6" name="가로 글상자 5"/>
          <p:cNvSpPr txBox="1"/>
          <p:nvPr/>
        </p:nvSpPr>
        <p:spPr>
          <a:xfrm>
            <a:off x="609599" y="208281"/>
            <a:ext cx="3328628" cy="637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0517</a:t>
            </a:r>
            <a:r>
              <a:rPr lang="ko-KR" altLang="en-US"/>
              <a:t>로 되어있는 제목은 제목을 잘못지어서 그렇습니다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666625"/>
      </p:ext>
    </p:extLst>
  </p:cSld>
  <p:clrMapOvr>
    <a:masterClrMapping/>
  </p:clrMapOvr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0523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15354" y="1417638"/>
            <a:ext cx="4420216" cy="4525006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1433856" y="1964288"/>
            <a:ext cx="4961217" cy="29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66370"/>
      </p:ext>
    </p:extLst>
  </p:cSld>
  <p:clrMapOvr>
    <a:masterClrMapping/>
  </p:clrMapOvr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0530</a:t>
            </a: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222122" y="2232524"/>
            <a:ext cx="4077269" cy="3486636"/>
          </a:xfrm>
          <a:prstGeom prst="rect">
            <a:avLst/>
          </a:prstGeom>
        </p:spPr>
      </p:pic>
      <p:pic>
        <p:nvPicPr>
          <p:cNvPr id="5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631584" y="2949660"/>
            <a:ext cx="6150134" cy="20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5228"/>
      </p:ext>
    </p:extLst>
  </p:cSld>
  <p:clrMapOvr>
    <a:masterClrMapping/>
  </p:clrMapOvr>
</p:sld>
</file>

<file path=ppt/slides/slide6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점수 합산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 marL="0" lvl="0" indent="0" algn="ctr">
              <a:buNone/>
              <a:defRPr/>
            </a:pPr>
            <a:r>
              <a:rPr lang="en-US" altLang="ko-KR"/>
              <a:t>0314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주 후 제출 </a:t>
            </a:r>
            <a:r>
              <a:rPr lang="en-US" altLang="ko-KR"/>
              <a:t>-0.6</a:t>
            </a:r>
            <a:endParaRPr lang="en-US" altLang="ko-KR"/>
          </a:p>
          <a:p>
            <a:pPr marL="0" lvl="0" indent="0" algn="ctr">
              <a:buNone/>
              <a:defRPr/>
            </a:pPr>
            <a:r>
              <a:rPr lang="en-US" altLang="ko-KR"/>
              <a:t>0411</a:t>
            </a:r>
            <a:r>
              <a:rPr lang="ko-KR" altLang="en-US"/>
              <a:t> </a:t>
            </a:r>
            <a:r>
              <a:rPr lang="en-US" altLang="ko-KR"/>
              <a:t>1</a:t>
            </a:r>
            <a:r>
              <a:rPr lang="ko-KR" altLang="en-US"/>
              <a:t>주 후 제출 </a:t>
            </a:r>
            <a:r>
              <a:rPr lang="en-US" altLang="ko-KR"/>
              <a:t>-0.3</a:t>
            </a:r>
            <a:endParaRPr lang="en-US" altLang="ko-KR"/>
          </a:p>
          <a:p>
            <a:pPr marL="0" lvl="0" indent="0" algn="ctr">
              <a:buNone/>
              <a:defRPr/>
            </a:pPr>
            <a:r>
              <a:rPr lang="ko-KR" altLang="en-US"/>
              <a:t>명령어</a:t>
            </a:r>
            <a:r>
              <a:rPr lang="en-US" altLang="ko-KR"/>
              <a:t>50</a:t>
            </a:r>
            <a:r>
              <a:rPr lang="ko-KR" altLang="en-US"/>
              <a:t>개 </a:t>
            </a:r>
            <a:r>
              <a:rPr lang="en-US" altLang="ko-KR"/>
              <a:t>+15</a:t>
            </a:r>
            <a:endParaRPr lang="en-US" altLang="ko-KR"/>
          </a:p>
          <a:p>
            <a:pPr marL="0" lvl="0" indent="0" algn="ctr">
              <a:buNone/>
              <a:defRPr/>
            </a:pPr>
            <a:endParaRPr lang="ko-KR" altLang="en-US"/>
          </a:p>
          <a:p>
            <a:pPr marL="0" lvl="0" indent="0" algn="ctr">
              <a:buNone/>
              <a:defRPr/>
            </a:pPr>
            <a:r>
              <a:rPr lang="ko-KR" altLang="en-US"/>
              <a:t>최종 점수</a:t>
            </a:r>
            <a:r>
              <a:rPr lang="en-US" altLang="ko-KR"/>
              <a:t>:29.1</a:t>
            </a:r>
            <a:r>
              <a:rPr lang="ko-KR" altLang="en-US"/>
              <a:t>점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2114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3557" y="1958430"/>
            <a:ext cx="4451637" cy="3687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7008" y="1814155"/>
            <a:ext cx="4524072" cy="3831975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747774" y="3802280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가로 글상자 6"/>
          <p:cNvSpPr txBox="1"/>
          <p:nvPr/>
        </p:nvSpPr>
        <p:spPr>
          <a:xfrm>
            <a:off x="4139790" y="873636"/>
            <a:ext cx="3902178" cy="467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500" b="1"/>
              <a:t>cal.c</a:t>
            </a:r>
            <a:r>
              <a:rPr lang="ko-KR" altLang="en-US" sz="2500" b="1"/>
              <a:t> </a:t>
            </a:r>
            <a:r>
              <a:rPr lang="en-US" altLang="ko-KR" sz="2500" b="1"/>
              <a:t>(</a:t>
            </a:r>
            <a:r>
              <a:rPr lang="ko-KR" altLang="en-US" sz="2500" b="1"/>
              <a:t>계속</a:t>
            </a:r>
            <a:r>
              <a:rPr lang="en-US" altLang="ko-KR" sz="2500" b="1"/>
              <a:t>)</a:t>
            </a:r>
            <a:endParaRPr lang="en-US" altLang="ko-KR" sz="2500" b="1"/>
          </a:p>
        </p:txBody>
      </p:sp>
    </p:spTree>
    <p:extLst>
      <p:ext uri="{BB962C8B-B14F-4D97-AF65-F5344CB8AC3E}">
        <p14:creationId xmlns:p14="http://schemas.microsoft.com/office/powerpoint/2010/main" val="2016052279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cat.c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173690" y="3140556"/>
            <a:ext cx="5408707" cy="23180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3035" y="2144814"/>
            <a:ext cx="4019738" cy="3986007"/>
          </a:xfrm>
          <a:prstGeom prst="rect">
            <a:avLst/>
          </a:prstGeom>
        </p:spPr>
      </p:pic>
      <p:sp>
        <p:nvSpPr>
          <p:cNvPr id="5" name="가로 글상자 4"/>
          <p:cNvSpPr txBox="1"/>
          <p:nvPr/>
        </p:nvSpPr>
        <p:spPr>
          <a:xfrm>
            <a:off x="7181645" y="2594282"/>
            <a:ext cx="2970162" cy="36362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/>
              <a:t>파일 내용 출력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32350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chmod.c</a:t>
            </a:r>
            <a:endParaRPr lang="en-US" altLang="ko-KR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>
            <a:fillRect/>
          </a:stretch>
        </p:blipFill>
        <p:spPr>
          <a:xfrm>
            <a:off x="3435554" y="1417638"/>
            <a:ext cx="5904679" cy="696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9460"/>
          <a:stretch>
            <a:fillRect/>
          </a:stretch>
        </p:blipFill>
        <p:spPr>
          <a:xfrm>
            <a:off x="1043196" y="3429000"/>
            <a:ext cx="4395523" cy="3070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064365" y="3165980"/>
            <a:ext cx="3988026" cy="3380890"/>
          </a:xfrm>
          <a:prstGeom prst="rect">
            <a:avLst/>
          </a:prstGeom>
        </p:spPr>
      </p:pic>
      <p:cxnSp>
        <p:nvCxnSpPr>
          <p:cNvPr id="6" name="화살표 5"/>
          <p:cNvCxnSpPr/>
          <p:nvPr/>
        </p:nvCxnSpPr>
        <p:spPr>
          <a:xfrm>
            <a:off x="5891160" y="4621635"/>
            <a:ext cx="69645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13892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281</ep:Words>
  <ep:PresentationFormat>화면 슬라이드 쇼(4:3)</ep:PresentationFormat>
  <ep:Paragraphs>138</ep:Paragraphs>
  <ep:Slides>64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ep:HeadingPairs>
  <ep:TitlesOfParts>
    <vt:vector size="65" baseType="lpstr">
      <vt:lpstr>한컴오피스</vt:lpstr>
      <vt:lpstr>시스템 프로그래밍 깃허브 및 명령어50개</vt:lpstr>
      <vt:lpstr>시스템 프로그래밍 명령어 50개 명령어43 + 옵션7 = 50</vt:lpstr>
      <vt:lpstr>basename.c</vt:lpstr>
      <vt:lpstr>bc.c</vt:lpstr>
      <vt:lpstr>슬라이드 5</vt:lpstr>
      <vt:lpstr>cal.c</vt:lpstr>
      <vt:lpstr>슬라이드 7</vt:lpstr>
      <vt:lpstr>cat.c</vt:lpstr>
      <vt:lpstr>chmod.c</vt:lpstr>
      <vt:lpstr>clear.c</vt:lpstr>
      <vt:lpstr>cp.c</vt:lpstr>
      <vt:lpstr>cut.c</vt:lpstr>
      <vt:lpstr>date(-u).c</vt:lpstr>
      <vt:lpstr>df.c</vt:lpstr>
      <vt:lpstr>dirname.c</vt:lpstr>
      <vt:lpstr>du.c</vt:lpstr>
      <vt:lpstr>echo.c</vt:lpstr>
      <vt:lpstr>factor.c</vt:lpstr>
      <vt:lpstr>find.c</vt:lpstr>
      <vt:lpstr>free.c</vt:lpstr>
      <vt:lpstr>grep.c</vt:lpstr>
      <vt:lpstr>head.c</vt:lpstr>
      <vt:lpstr>id.c</vt:lpstr>
      <vt:lpstr>ln(-s).c</vt:lpstr>
      <vt:lpstr>ls(-l,-a).c</vt:lpstr>
      <vt:lpstr>슬라이드 26</vt:lpstr>
      <vt:lpstr>슬라이드 27</vt:lpstr>
      <vt:lpstr>mkdir.c</vt:lpstr>
      <vt:lpstr>mv.c</vt:lpstr>
      <vt:lpstr>od(-x).c</vt:lpstr>
      <vt:lpstr>pwd.c</vt:lpstr>
      <vt:lpstr>rm.c</vt:lpstr>
      <vt:lpstr>rmdir.c</vt:lpstr>
      <vt:lpstr>seq.c</vt:lpstr>
      <vt:lpstr>shred(-n).c</vt:lpstr>
      <vt:lpstr>shred(-n).c(계속)</vt:lpstr>
      <vt:lpstr>sort.c</vt:lpstr>
      <vt:lpstr>stat.c</vt:lpstr>
      <vt:lpstr>tail.c</vt:lpstr>
      <vt:lpstr>tee(-a).c</vt:lpstr>
      <vt:lpstr>time.c</vt:lpstr>
      <vt:lpstr>sleep.c</vt:lpstr>
      <vt:lpstr>touch.c</vt:lpstr>
      <vt:lpstr>tr.c</vt:lpstr>
      <vt:lpstr>uniq.c</vt:lpstr>
      <vt:lpstr>uptime.c</vt:lpstr>
      <vt:lpstr>wc.c</vt:lpstr>
      <vt:lpstr>whoami.c</vt:lpstr>
      <vt:lpstr>xxd.c</vt:lpstr>
      <vt:lpstr>yes.c</vt:lpstr>
      <vt:lpstr>깃허브</vt:lpstr>
      <vt:lpstr>main</vt:lpstr>
      <vt:lpstr>0314</vt:lpstr>
      <vt:lpstr>0321</vt:lpstr>
      <vt:lpstr>0328</vt:lpstr>
      <vt:lpstr>0404</vt:lpstr>
      <vt:lpstr>0411</vt:lpstr>
      <vt:lpstr>0418</vt:lpstr>
      <vt:lpstr>0502</vt:lpstr>
      <vt:lpstr>0509</vt:lpstr>
      <vt:lpstr>0516</vt:lpstr>
      <vt:lpstr>0523</vt:lpstr>
      <vt:lpstr>0530</vt:lpstr>
      <vt:lpstr>점수 합산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2025-06-03T08:01:07.680</dcterms:created>
  <dc:creator>User</dc:creator>
  <cp:lastModifiedBy>User</cp:lastModifiedBy>
  <dcterms:modified xsi:type="dcterms:W3CDTF">2025-06-12T12:32:23.985</dcterms:modified>
  <cp:revision>17</cp:revision>
  <dc:title>시스템 프로그래밍 깃허브 및 명령어50개</dc:title>
  <cp:version>12.0.0.4204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